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f7a6fccf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f7a6fccf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4f7a6fccf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4f7a6fccf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4f7a6fccf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4f7a6fccf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f7a6fccf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f7a6fccf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f7a6fccf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4f7a6fccf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f7a6fccf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4f7a6fccf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f7a6fccf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f7a6fccf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f7a6fccf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f7a6fccf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f7a6fccf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f7a6fccf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12.gif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4.gif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75"/>
            <a:ext cx="915247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101" y="564350"/>
            <a:ext cx="2096400" cy="41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8275" y="250025"/>
            <a:ext cx="2617476" cy="4668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624" y="560150"/>
            <a:ext cx="1712775" cy="340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0039" y="306975"/>
            <a:ext cx="2143950" cy="3914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245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